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59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9C35D-31E3-4EFA-98C8-EC7FEBA260E3}" type="datetimeFigureOut">
              <a:rPr lang="en-IN" smtClean="0"/>
              <a:t>27-01-2021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74E63-B2BB-4F59-ACE5-137CE40C4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316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9C35D-31E3-4EFA-98C8-EC7FEBA260E3}" type="datetimeFigureOut">
              <a:rPr lang="en-IN" smtClean="0"/>
              <a:t>27-01-2021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74E63-B2BB-4F59-ACE5-137CE40C4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9458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9C35D-31E3-4EFA-98C8-EC7FEBA260E3}" type="datetimeFigureOut">
              <a:rPr lang="en-IN" smtClean="0"/>
              <a:t>27-01-2021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74E63-B2BB-4F59-ACE5-137CE40C4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4047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9C35D-31E3-4EFA-98C8-EC7FEBA260E3}" type="datetimeFigureOut">
              <a:rPr lang="en-IN" smtClean="0"/>
              <a:t>27-01-2021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74E63-B2BB-4F59-ACE5-137CE40C4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9933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9C35D-31E3-4EFA-98C8-EC7FEBA260E3}" type="datetimeFigureOut">
              <a:rPr lang="en-IN" smtClean="0"/>
              <a:t>27-01-2021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74E63-B2BB-4F59-ACE5-137CE40C4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8038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9C35D-31E3-4EFA-98C8-EC7FEBA260E3}" type="datetimeFigureOut">
              <a:rPr lang="en-IN" smtClean="0"/>
              <a:t>27-01-2021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74E63-B2BB-4F59-ACE5-137CE40C4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2053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9C35D-31E3-4EFA-98C8-EC7FEBA260E3}" type="datetimeFigureOut">
              <a:rPr lang="en-IN" smtClean="0"/>
              <a:t>27-01-2021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74E63-B2BB-4F59-ACE5-137CE40C4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9736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9C35D-31E3-4EFA-98C8-EC7FEBA260E3}" type="datetimeFigureOut">
              <a:rPr lang="en-IN" smtClean="0"/>
              <a:t>27-01-2021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74E63-B2BB-4F59-ACE5-137CE40C4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07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9C35D-31E3-4EFA-98C8-EC7FEBA260E3}" type="datetimeFigureOut">
              <a:rPr lang="en-IN" smtClean="0"/>
              <a:t>27-01-2021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74E63-B2BB-4F59-ACE5-137CE40C4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8799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9C35D-31E3-4EFA-98C8-EC7FEBA260E3}" type="datetimeFigureOut">
              <a:rPr lang="en-IN" smtClean="0"/>
              <a:t>27-01-2021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74E63-B2BB-4F59-ACE5-137CE40C4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608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9C35D-31E3-4EFA-98C8-EC7FEBA260E3}" type="datetimeFigureOut">
              <a:rPr lang="en-IN" smtClean="0"/>
              <a:t>27-01-2021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74E63-B2BB-4F59-ACE5-137CE40C4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436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49C35D-31E3-4EFA-98C8-EC7FEBA260E3}" type="datetimeFigureOut">
              <a:rPr lang="en-IN" smtClean="0"/>
              <a:t>27-01-2021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274E63-B2BB-4F59-ACE5-137CE40C4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9253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994" y="334460"/>
            <a:ext cx="11290677" cy="6351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257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69" y="732198"/>
            <a:ext cx="10471842" cy="5890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270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06" y="648454"/>
            <a:ext cx="10508055" cy="5910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564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246" y="402313"/>
            <a:ext cx="11476776" cy="645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001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116" y="641665"/>
            <a:ext cx="11051263" cy="6216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2806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34" y="380811"/>
            <a:ext cx="11241386" cy="632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9846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811" y="664298"/>
            <a:ext cx="10544269" cy="5931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6580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513" y="338374"/>
            <a:ext cx="11123691" cy="625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8683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39" y="176543"/>
            <a:ext cx="11540150" cy="64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6643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203" y="549432"/>
            <a:ext cx="10426574" cy="586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3890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33" y="928364"/>
            <a:ext cx="8889937" cy="553524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33331" y="262550"/>
            <a:ext cx="34765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u="sng" dirty="0" smtClean="0"/>
              <a:t>UML diagrams</a:t>
            </a:r>
          </a:p>
          <a:p>
            <a:endParaRPr lang="en-IN" dirty="0"/>
          </a:p>
          <a:p>
            <a:r>
              <a:rPr lang="en-IN" dirty="0" smtClean="0"/>
              <a:t>Class diagram:</a:t>
            </a:r>
          </a:p>
          <a:p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0149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92" y="324794"/>
            <a:ext cx="11389259" cy="6406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817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0771" y="135480"/>
            <a:ext cx="6901853" cy="661821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88887" y="525101"/>
            <a:ext cx="2417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Use case diagram: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662053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9699" y="1530696"/>
            <a:ext cx="6667500" cy="39052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79834" y="407406"/>
            <a:ext cx="2489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Sequence diagram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86488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55" y="229166"/>
            <a:ext cx="10963747" cy="6167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032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299" y="200309"/>
            <a:ext cx="11353046" cy="638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38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78" y="200309"/>
            <a:ext cx="11353046" cy="638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467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298" y="375152"/>
            <a:ext cx="11331921" cy="6374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7475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19" y="496808"/>
            <a:ext cx="11051263" cy="6216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543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59" y="534720"/>
            <a:ext cx="11241386" cy="632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140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994" y="546037"/>
            <a:ext cx="10770606" cy="6058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582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11</Words>
  <Application>Microsoft Office PowerPoint</Application>
  <PresentationFormat>Widescreen</PresentationFormat>
  <Paragraphs>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Allu Madhav</dc:creator>
  <cp:lastModifiedBy>Allu Madhav</cp:lastModifiedBy>
  <cp:revision>20</cp:revision>
  <dcterms:created xsi:type="dcterms:W3CDTF">2021-01-26T13:59:14Z</dcterms:created>
  <dcterms:modified xsi:type="dcterms:W3CDTF">2021-01-27T09:37:40Z</dcterms:modified>
</cp:coreProperties>
</file>

<file path=docProps/thumbnail.jpeg>
</file>